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56" r:id="rId1"/>
  </p:sldMasterIdLst>
  <p:notesMasterIdLst>
    <p:notesMasterId r:id="rId17"/>
  </p:notesMasterIdLst>
  <p:sldIdLst>
    <p:sldId id="256" r:id="rId2"/>
    <p:sldId id="257" r:id="rId3"/>
    <p:sldId id="261" r:id="rId4"/>
    <p:sldId id="268" r:id="rId5"/>
    <p:sldId id="270" r:id="rId6"/>
    <p:sldId id="273" r:id="rId7"/>
    <p:sldId id="271" r:id="rId8"/>
    <p:sldId id="274" r:id="rId9"/>
    <p:sldId id="265" r:id="rId10"/>
    <p:sldId id="272" r:id="rId11"/>
    <p:sldId id="264" r:id="rId12"/>
    <p:sldId id="259" r:id="rId13"/>
    <p:sldId id="260" r:id="rId14"/>
    <p:sldId id="262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B2F428-47FC-4D49-AA65-1898DE0A8872}" type="datetimeFigureOut">
              <a:rPr lang="en-US" smtClean="0"/>
              <a:t>7/3/2017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1CF4C-D587-448B-BF5E-3B95A5A47B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62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31CF4C-D587-448B-BF5E-3B95A5A47B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380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83ED658-6290-43D5-BB6B-C1775F3D19D0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7443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C4272A-6115-4C1D-92EE-18FF74A076CD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79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259DF-E124-440C-828A-9C1ADA83D39D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707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C4838-3328-447D-B66F-529AA9761096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9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C4F1F9-6CB6-471A-99B2-64A2B029A2C9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57649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DDE6E-518D-474C-AFB6-F57A3A389879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103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AA67F-D5DF-46BB-9560-DD6B3BA1803E}" type="datetime1">
              <a:rPr lang="en-US" smtClean="0"/>
              <a:t>7/3/2017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0567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0766B-1DC2-4F34-A58A-C9234E347B36}" type="datetime1">
              <a:rPr lang="en-US" smtClean="0"/>
              <a:t>7/3/2017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36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0008A-BDFC-49B8-BD0C-218B4B057331}" type="datetime1">
              <a:rPr lang="en-US" smtClean="0"/>
              <a:t>7/3/2017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781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3B010C-BC35-4A84-947B-B481FBC9D080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828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B2D35-69D3-4996-999D-75254598357A}" type="datetime1">
              <a:rPr lang="en-US" smtClean="0"/>
              <a:t>7/3/2017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04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744B7950-AC4A-431D-B02F-EF96AC6F36D6}" type="datetime1">
              <a:rPr lang="en-US" smtClean="0"/>
              <a:t>7/3/2017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D01F1AA-805B-4AEC-B123-795A79BAC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5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7" r:id="rId1"/>
    <p:sldLayoutId id="2147484358" r:id="rId2"/>
    <p:sldLayoutId id="2147484359" r:id="rId3"/>
    <p:sldLayoutId id="2147484360" r:id="rId4"/>
    <p:sldLayoutId id="2147484361" r:id="rId5"/>
    <p:sldLayoutId id="2147484362" r:id="rId6"/>
    <p:sldLayoutId id="2147484363" r:id="rId7"/>
    <p:sldLayoutId id="2147484364" r:id="rId8"/>
    <p:sldLayoutId id="2147484365" r:id="rId9"/>
    <p:sldLayoutId id="2147484366" r:id="rId10"/>
    <p:sldLayoutId id="214748436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1" y="758953"/>
            <a:ext cx="9616799" cy="2710388"/>
          </a:xfrm>
        </p:spPr>
        <p:txBody>
          <a:bodyPr>
            <a:normAutofit/>
          </a:bodyPr>
          <a:lstStyle/>
          <a:p>
            <a:pPr algn="ctr"/>
            <a:r>
              <a:rPr lang="en-US" baseline="-3000" dirty="0" smtClean="0"/>
              <a:t>X</a:t>
            </a:r>
            <a:r>
              <a:rPr lang="ro-RO" baseline="-3000" dirty="0" smtClean="0"/>
              <a:t>W</a:t>
            </a:r>
            <a:r>
              <a:rPr lang="en-US" baseline="-3000" dirty="0" err="1" smtClean="0"/>
              <a:t>iki</a:t>
            </a:r>
            <a:r>
              <a:rPr lang="en-US" baseline="-3000" dirty="0" smtClean="0"/>
              <a:t> Calendar – </a:t>
            </a:r>
            <a:r>
              <a:rPr lang="ro-RO" baseline="-3000" dirty="0" smtClean="0"/>
              <a:t>organizator</a:t>
            </a:r>
            <a:r>
              <a:rPr lang="en-US" baseline="-3000" dirty="0" smtClean="0"/>
              <a:t> personal </a:t>
            </a:r>
            <a:r>
              <a:rPr lang="en-US" baseline="-3000" dirty="0" err="1" smtClean="0"/>
              <a:t>pentru</a:t>
            </a:r>
            <a:r>
              <a:rPr lang="en-US" baseline="-3000" dirty="0" smtClean="0"/>
              <a:t> platform</a:t>
            </a:r>
            <a:r>
              <a:rPr lang="ro-RO" baseline="-3000" dirty="0" smtClean="0"/>
              <a:t>a</a:t>
            </a:r>
            <a:r>
              <a:rPr lang="en-US" baseline="-3000" dirty="0" smtClean="0"/>
              <a:t> </a:t>
            </a:r>
            <a:r>
              <a:rPr lang="en-US" baseline="-3000" dirty="0" err="1" smtClean="0"/>
              <a:t>XWiki</a:t>
            </a:r>
            <a:r>
              <a:rPr lang="ro-RO" baseline="-3000" dirty="0" smtClean="0"/>
              <a:t/>
            </a:r>
            <a:br>
              <a:rPr lang="ro-RO" baseline="-3000" dirty="0" smtClean="0"/>
            </a:br>
            <a:r>
              <a:rPr lang="ro-RO" baseline="-3000" dirty="0" smtClean="0"/>
              <a:t/>
            </a:r>
            <a:br>
              <a:rPr lang="ro-RO" baseline="-3000" dirty="0" smtClean="0"/>
            </a:br>
            <a:r>
              <a:rPr lang="ro-RO" sz="4800" baseline="-3000" dirty="0" smtClean="0"/>
              <a:t>LUCRARE DE LICENȚĂ</a:t>
            </a:r>
            <a:endParaRPr lang="en-US" sz="4800" baseline="-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3719" y="5069540"/>
            <a:ext cx="10838328" cy="1422699"/>
          </a:xfrm>
        </p:spPr>
        <p:txBody>
          <a:bodyPr>
            <a:normAutofit fontScale="92500"/>
          </a:bodyPr>
          <a:lstStyle/>
          <a:p>
            <a:r>
              <a:rPr lang="ro-RO" dirty="0" smtClean="0"/>
              <a:t>Coordonator</a:t>
            </a:r>
            <a:r>
              <a:rPr lang="en-US" dirty="0" smtClean="0"/>
              <a:t> </a:t>
            </a:r>
            <a:r>
              <a:rPr lang="ro-RO" dirty="0" smtClean="0"/>
              <a:t>științific</a:t>
            </a:r>
            <a:r>
              <a:rPr lang="en-US" dirty="0" smtClean="0"/>
              <a:t>: </a:t>
            </a:r>
            <a:r>
              <a:rPr lang="ro-RO" dirty="0" smtClean="0"/>
              <a:t>Lect. Dr. </a:t>
            </a:r>
            <a:r>
              <a:rPr lang="en-US" dirty="0" smtClean="0"/>
              <a:t>Alex MORUZ</a:t>
            </a:r>
            <a:r>
              <a:rPr lang="ro-RO" dirty="0" smtClean="0"/>
              <a:t>                      Propusă</a:t>
            </a:r>
            <a:r>
              <a:rPr lang="en-US" dirty="0" smtClean="0"/>
              <a:t> </a:t>
            </a:r>
            <a:r>
              <a:rPr lang="en-US" dirty="0"/>
              <a:t>de Alina </a:t>
            </a:r>
            <a:r>
              <a:rPr lang="en-US" dirty="0" smtClean="0"/>
              <a:t>P</a:t>
            </a:r>
            <a:r>
              <a:rPr lang="ro-RO" dirty="0" smtClean="0"/>
              <a:t>Î</a:t>
            </a:r>
            <a:r>
              <a:rPr lang="en-US" dirty="0" smtClean="0"/>
              <a:t>RVU</a:t>
            </a:r>
            <a:endParaRPr lang="ro-RO" dirty="0" smtClean="0"/>
          </a:p>
          <a:p>
            <a:endParaRPr lang="ro-RO" dirty="0"/>
          </a:p>
          <a:p>
            <a:pPr algn="ctr"/>
            <a:r>
              <a:rPr lang="ro-RO" dirty="0" smtClean="0"/>
              <a:t>Iulie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3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Platforma </a:t>
            </a:r>
            <a:r>
              <a:rPr lang="ro-RO" dirty="0" err="1" smtClean="0"/>
              <a:t>XWiki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o-RO" sz="3200" dirty="0" smtClean="0"/>
              <a:t>Caracteristici</a:t>
            </a:r>
            <a:endParaRPr lang="en-US" sz="3200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1261872" y="3012140"/>
            <a:ext cx="4480560" cy="3160059"/>
          </a:xfrm>
        </p:spPr>
        <p:txBody>
          <a:bodyPr>
            <a:normAutofit/>
          </a:bodyPr>
          <a:lstStyle/>
          <a:p>
            <a:r>
              <a:rPr lang="ro-RO" sz="2800" dirty="0" smtClean="0"/>
              <a:t>Editarea paginilor</a:t>
            </a:r>
          </a:p>
          <a:p>
            <a:r>
              <a:rPr lang="ro-RO" sz="2800" dirty="0" smtClean="0"/>
              <a:t>Gestionarea versiunilor</a:t>
            </a:r>
          </a:p>
          <a:p>
            <a:r>
              <a:rPr lang="ro-RO" sz="2800" dirty="0" err="1" smtClean="0"/>
              <a:t>Xwiki</a:t>
            </a:r>
            <a:r>
              <a:rPr lang="ro-RO" sz="2800" dirty="0" smtClean="0"/>
              <a:t> </a:t>
            </a:r>
            <a:r>
              <a:rPr lang="en-US" sz="2800" dirty="0" smtClean="0"/>
              <a:t>programming</a:t>
            </a:r>
            <a:r>
              <a:rPr lang="ro-RO" sz="2800" dirty="0" smtClean="0"/>
              <a:t> API</a:t>
            </a:r>
          </a:p>
          <a:p>
            <a:r>
              <a:rPr lang="ro-RO" sz="2800" dirty="0" smtClean="0"/>
              <a:t>Gestionarea drepturilor</a:t>
            </a:r>
          </a:p>
          <a:p>
            <a:r>
              <a:rPr lang="ro-RO" sz="2800" dirty="0" err="1" smtClean="0"/>
              <a:t>Skins</a:t>
            </a:r>
            <a:endParaRPr lang="en-US" sz="28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>
          <a:xfrm>
            <a:off x="6562164" y="1713655"/>
            <a:ext cx="4044876" cy="731520"/>
          </a:xfrm>
        </p:spPr>
        <p:txBody>
          <a:bodyPr>
            <a:normAutofit/>
          </a:bodyPr>
          <a:lstStyle/>
          <a:p>
            <a:r>
              <a:rPr lang="ro-RO" sz="3200" dirty="0" smtClean="0"/>
              <a:t>Arhitectură</a:t>
            </a:r>
            <a:endParaRPr lang="en-US" sz="3200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>
          <a:xfrm>
            <a:off x="6562164" y="3012140"/>
            <a:ext cx="4044875" cy="3160060"/>
          </a:xfrm>
        </p:spPr>
        <p:txBody>
          <a:bodyPr>
            <a:normAutofit/>
          </a:bodyPr>
          <a:lstStyle/>
          <a:p>
            <a:r>
              <a:rPr lang="ro-RO" sz="2800" dirty="0" smtClean="0"/>
              <a:t>Alcătuit din extensii</a:t>
            </a:r>
            <a:endParaRPr lang="en-US" sz="2800" dirty="0" smtClean="0"/>
          </a:p>
          <a:p>
            <a:r>
              <a:rPr lang="en-US" sz="2800" dirty="0" err="1" smtClean="0"/>
              <a:t>Extensiile</a:t>
            </a:r>
            <a:r>
              <a:rPr lang="en-US" sz="2800" dirty="0" smtClean="0"/>
              <a:t> </a:t>
            </a:r>
            <a:r>
              <a:rPr lang="en-US" sz="2800" dirty="0" err="1" smtClean="0"/>
              <a:t>sunt</a:t>
            </a:r>
            <a:r>
              <a:rPr lang="en-US" sz="2800" dirty="0" smtClean="0"/>
              <a:t> de </a:t>
            </a:r>
            <a:r>
              <a:rPr lang="en-US" sz="2800" dirty="0" err="1" smtClean="0"/>
              <a:t>dou</a:t>
            </a:r>
            <a:r>
              <a:rPr lang="ro-RO" sz="2800" dirty="0"/>
              <a:t>ă</a:t>
            </a:r>
            <a:r>
              <a:rPr lang="en-US" sz="2800" dirty="0" smtClean="0"/>
              <a:t> </a:t>
            </a:r>
            <a:r>
              <a:rPr lang="en-US" sz="2800" dirty="0" err="1" smtClean="0"/>
              <a:t>tipuri</a:t>
            </a:r>
            <a:r>
              <a:rPr lang="en-US" sz="2800" dirty="0" smtClean="0"/>
              <a:t>:</a:t>
            </a:r>
          </a:p>
          <a:p>
            <a:pPr lvl="1"/>
            <a:r>
              <a:rPr lang="ro-RO" sz="2800" dirty="0" smtClean="0"/>
              <a:t>JAR</a:t>
            </a:r>
          </a:p>
          <a:p>
            <a:pPr lvl="1"/>
            <a:r>
              <a:rPr lang="ro-RO" sz="2800" dirty="0" smtClean="0"/>
              <a:t>XAR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26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Tehnologiile</a:t>
            </a:r>
            <a:r>
              <a:rPr lang="en-US" dirty="0" smtClean="0"/>
              <a:t> </a:t>
            </a:r>
            <a:r>
              <a:rPr lang="en-US" dirty="0" err="1" smtClean="0"/>
              <a:t>folosite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5012" y="2259106"/>
            <a:ext cx="8082220" cy="3921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X</a:t>
            </a:r>
            <a:r>
              <a:rPr lang="ro-RO" sz="2800" dirty="0" smtClean="0"/>
              <a:t>W</a:t>
            </a:r>
            <a:r>
              <a:rPr lang="en-US" sz="2800" dirty="0" err="1" smtClean="0"/>
              <a:t>iki</a:t>
            </a:r>
            <a:r>
              <a:rPr lang="ro-RO" sz="2800" dirty="0" smtClean="0"/>
              <a:t> – </a:t>
            </a:r>
            <a:r>
              <a:rPr lang="ro-RO" sz="2800" dirty="0" err="1" smtClean="0"/>
              <a:t>plaforma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Java</a:t>
            </a:r>
            <a:r>
              <a:rPr lang="ro-RO" sz="2800" dirty="0" smtClean="0"/>
              <a:t> – funcționalitate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Velocity</a:t>
            </a:r>
            <a:r>
              <a:rPr lang="ro-RO" sz="2800" dirty="0" smtClean="0"/>
              <a:t> – apelarea serviciilor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HTML</a:t>
            </a:r>
            <a:r>
              <a:rPr lang="ro-RO" sz="2800" dirty="0" smtClean="0"/>
              <a:t> – structură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CSS</a:t>
            </a:r>
            <a:r>
              <a:rPr lang="ro-RO" sz="2800" dirty="0" smtClean="0"/>
              <a:t> – prezentare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JavaScript</a:t>
            </a:r>
            <a:r>
              <a:rPr lang="ro-RO" sz="2800" dirty="0" smtClean="0"/>
              <a:t> – comportament</a:t>
            </a:r>
            <a:endParaRPr lang="en-US" sz="2400" dirty="0" smtClean="0"/>
          </a:p>
          <a:p>
            <a:pPr>
              <a:lnSpc>
                <a:spcPct val="100000"/>
              </a:lnSpc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49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3261719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12</a:t>
            </a:fld>
            <a:endParaRPr lang="en-US"/>
          </a:p>
        </p:txBody>
      </p:sp>
      <p:pic>
        <p:nvPicPr>
          <p:cNvPr id="3" name="XWikiCalend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Avantajele</a:t>
            </a:r>
            <a:r>
              <a:rPr lang="en-US" dirty="0" smtClean="0"/>
              <a:t> </a:t>
            </a:r>
            <a:r>
              <a:rPr lang="en-US" dirty="0" err="1"/>
              <a:t>folosirii</a:t>
            </a:r>
            <a:r>
              <a:rPr lang="en-US" dirty="0"/>
              <a:t> </a:t>
            </a:r>
            <a:r>
              <a:rPr lang="en-US" dirty="0" err="1"/>
              <a:t>acestei</a:t>
            </a:r>
            <a:r>
              <a:rPr lang="en-US" dirty="0"/>
              <a:t> </a:t>
            </a:r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smtClean="0"/>
              <a:t>ii</a:t>
            </a:r>
            <a:endParaRPr lang="ro-R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18765"/>
            <a:ext cx="9692640" cy="3961372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Ofer</a:t>
            </a:r>
            <a:r>
              <a:rPr lang="ro-RO" sz="2400" dirty="0"/>
              <a:t>ă</a:t>
            </a:r>
            <a:r>
              <a:rPr lang="en-US" sz="2400" dirty="0"/>
              <a:t> </a:t>
            </a:r>
            <a:r>
              <a:rPr lang="en-US" sz="2400" dirty="0" err="1"/>
              <a:t>toate</a:t>
            </a:r>
            <a:r>
              <a:rPr lang="en-US" sz="2400" dirty="0"/>
              <a:t> </a:t>
            </a:r>
            <a:r>
              <a:rPr lang="en-US" sz="2400" dirty="0" err="1"/>
              <a:t>func</a:t>
            </a:r>
            <a:r>
              <a:rPr lang="ro-RO" sz="2400" dirty="0"/>
              <a:t>ț</a:t>
            </a:r>
            <a:r>
              <a:rPr lang="en-US" sz="2400" dirty="0" err="1"/>
              <a:t>ionalit</a:t>
            </a:r>
            <a:r>
              <a:rPr lang="ro-RO" sz="2400" dirty="0" err="1"/>
              <a:t>ăț</a:t>
            </a:r>
            <a:r>
              <a:rPr lang="en-US" sz="2400" dirty="0" err="1"/>
              <a:t>ile</a:t>
            </a:r>
            <a:r>
              <a:rPr lang="en-US" sz="2400" dirty="0"/>
              <a:t> </a:t>
            </a:r>
            <a:r>
              <a:rPr lang="en-US" sz="2400" dirty="0" err="1"/>
              <a:t>unui</a:t>
            </a:r>
            <a:r>
              <a:rPr lang="en-US" sz="2400" dirty="0"/>
              <a:t> calendar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folosit</a:t>
            </a:r>
            <a:r>
              <a:rPr lang="ro-RO" sz="2400" dirty="0"/>
              <a:t>ă</a:t>
            </a:r>
            <a:r>
              <a:rPr lang="en-US" sz="2400" dirty="0"/>
              <a:t> cu u</a:t>
            </a:r>
            <a:r>
              <a:rPr lang="ro-RO" sz="2400" dirty="0"/>
              <a:t>ș</a:t>
            </a:r>
            <a:r>
              <a:rPr lang="en-US" sz="2400" dirty="0" err="1"/>
              <a:t>urin</a:t>
            </a:r>
            <a:r>
              <a:rPr lang="ro-RO" sz="2400" dirty="0" err="1"/>
              <a:t>ță</a:t>
            </a:r>
            <a:r>
              <a:rPr lang="en-US" sz="2400" dirty="0"/>
              <a:t> </a:t>
            </a:r>
            <a:r>
              <a:rPr lang="ro-RO" sz="2400" dirty="0" smtClean="0"/>
              <a:t>de </a:t>
            </a:r>
            <a:r>
              <a:rPr lang="ro-RO" sz="2400" dirty="0"/>
              <a:t>oricine</a:t>
            </a:r>
            <a:endParaRPr lang="en-US" sz="2400" dirty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Economie</a:t>
            </a:r>
            <a:r>
              <a:rPr lang="en-US" sz="2400" dirty="0"/>
              <a:t> de </a:t>
            </a:r>
            <a:r>
              <a:rPr lang="en-US" sz="2400" dirty="0" err="1"/>
              <a:t>timp</a:t>
            </a:r>
            <a:endParaRPr lang="en-US" sz="2400" dirty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400" dirty="0" err="1"/>
              <a:t>Poate</a:t>
            </a:r>
            <a:r>
              <a:rPr lang="en-US" sz="2400" dirty="0"/>
              <a:t> fi </a:t>
            </a:r>
            <a:r>
              <a:rPr lang="en-US" sz="2400" dirty="0" err="1"/>
              <a:t>adaptat</a:t>
            </a:r>
            <a:r>
              <a:rPr lang="ro-RO" sz="2400" dirty="0"/>
              <a:t>ă</a:t>
            </a:r>
            <a:r>
              <a:rPr lang="en-US" sz="2400" dirty="0"/>
              <a:t> </a:t>
            </a:r>
            <a:r>
              <a:rPr lang="ro-RO" sz="2400" dirty="0"/>
              <a:t>î</a:t>
            </a:r>
            <a:r>
              <a:rPr lang="en-US" sz="2400" dirty="0"/>
              <a:t>n </a:t>
            </a:r>
            <a:r>
              <a:rPr lang="en-US" sz="2400" dirty="0" err="1"/>
              <a:t>func</a:t>
            </a:r>
            <a:r>
              <a:rPr lang="ro-RO" sz="2400" dirty="0"/>
              <a:t>ț</a:t>
            </a:r>
            <a:r>
              <a:rPr lang="en-US" sz="2400" dirty="0" err="1"/>
              <a:t>ie</a:t>
            </a:r>
            <a:r>
              <a:rPr lang="en-US" sz="2400" dirty="0"/>
              <a:t> de </a:t>
            </a:r>
            <a:r>
              <a:rPr lang="en-US" sz="2400" dirty="0" err="1"/>
              <a:t>nevoile</a:t>
            </a:r>
            <a:r>
              <a:rPr lang="en-US" sz="2400" dirty="0"/>
              <a:t> </a:t>
            </a:r>
            <a:r>
              <a:rPr lang="ro-RO" sz="2400" dirty="0"/>
              <a:t>ș</a:t>
            </a:r>
            <a:r>
              <a:rPr lang="en-US" sz="2400" dirty="0" err="1"/>
              <a:t>i</a:t>
            </a:r>
            <a:r>
              <a:rPr lang="en-US" sz="2400" dirty="0"/>
              <a:t> </a:t>
            </a:r>
            <a:r>
              <a:rPr lang="en-US" sz="2400" dirty="0" err="1"/>
              <a:t>dorin</a:t>
            </a:r>
            <a:r>
              <a:rPr lang="ro-RO" sz="2400" dirty="0"/>
              <a:t>ț</a:t>
            </a:r>
            <a:r>
              <a:rPr lang="en-US" sz="2400" dirty="0" err="1"/>
              <a:t>ele</a:t>
            </a:r>
            <a:r>
              <a:rPr lang="en-US" sz="2400" dirty="0"/>
              <a:t> </a:t>
            </a:r>
            <a:r>
              <a:rPr lang="en-US" sz="2400" dirty="0" err="1" smtClean="0"/>
              <a:t>utilizatorului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2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Direc</a:t>
            </a:r>
            <a:r>
              <a:rPr lang="ro-RO" dirty="0"/>
              <a:t>ț</a:t>
            </a:r>
            <a:r>
              <a:rPr lang="en-US" dirty="0" smtClean="0"/>
              <a:t>ii de </a:t>
            </a:r>
            <a:r>
              <a:rPr lang="en-US" dirty="0" err="1" smtClean="0"/>
              <a:t>viitor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151529"/>
            <a:ext cx="9692640" cy="4028608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smtClean="0"/>
              <a:t>Ad</a:t>
            </a:r>
            <a:r>
              <a:rPr lang="ro-RO" sz="2200" dirty="0" smtClean="0"/>
              <a:t>ă</a:t>
            </a:r>
            <a:r>
              <a:rPr lang="en-US" sz="2200" dirty="0" err="1" smtClean="0"/>
              <a:t>ugarea</a:t>
            </a:r>
            <a:r>
              <a:rPr lang="en-US" sz="2200" dirty="0" smtClean="0"/>
              <a:t> </a:t>
            </a:r>
            <a:r>
              <a:rPr lang="en-US" sz="2200" dirty="0" err="1" smtClean="0"/>
              <a:t>modurilor</a:t>
            </a:r>
            <a:r>
              <a:rPr lang="en-US" sz="2200" dirty="0" smtClean="0"/>
              <a:t> de </a:t>
            </a:r>
            <a:r>
              <a:rPr lang="en-US" sz="2200" dirty="0" err="1" smtClean="0"/>
              <a:t>vizualizare</a:t>
            </a:r>
            <a:r>
              <a:rPr lang="en-US" sz="2200" dirty="0" smtClean="0"/>
              <a:t> </a:t>
            </a:r>
            <a:r>
              <a:rPr lang="en-US" sz="2200" dirty="0" err="1" smtClean="0"/>
              <a:t>pe</a:t>
            </a:r>
            <a:r>
              <a:rPr lang="en-US" sz="2200" dirty="0" smtClean="0"/>
              <a:t> s</a:t>
            </a:r>
            <a:r>
              <a:rPr lang="ro-RO" sz="2200" dirty="0" smtClean="0"/>
              <a:t>ă</a:t>
            </a:r>
            <a:r>
              <a:rPr lang="en-US" sz="2200" dirty="0" err="1" smtClean="0"/>
              <a:t>pt</a:t>
            </a:r>
            <a:r>
              <a:rPr lang="ro-RO" sz="2200" dirty="0" smtClean="0"/>
              <a:t>ă</a:t>
            </a:r>
            <a:r>
              <a:rPr lang="en-US" sz="2200" dirty="0" smtClean="0"/>
              <a:t>m</a:t>
            </a:r>
            <a:r>
              <a:rPr lang="ro-RO" sz="2200" dirty="0" smtClean="0"/>
              <a:t>â</a:t>
            </a:r>
            <a:r>
              <a:rPr lang="en-US" sz="2200" dirty="0" smtClean="0"/>
              <a:t>n</a:t>
            </a:r>
            <a:r>
              <a:rPr lang="ro-RO" sz="2200" dirty="0" smtClean="0"/>
              <a:t>ă</a:t>
            </a:r>
            <a:r>
              <a:rPr lang="en-US" sz="2200" dirty="0" smtClean="0"/>
              <a:t> </a:t>
            </a:r>
            <a:r>
              <a:rPr lang="ro-RO" sz="2200" dirty="0" err="1"/>
              <a:t>ș</a:t>
            </a:r>
            <a:r>
              <a:rPr lang="en-US" sz="2200" dirty="0" err="1" smtClean="0"/>
              <a:t>i</a:t>
            </a:r>
            <a:r>
              <a:rPr lang="en-US" sz="2200" dirty="0" smtClean="0"/>
              <a:t> </a:t>
            </a:r>
            <a:r>
              <a:rPr lang="en-US" sz="2200" dirty="0" err="1" smtClean="0"/>
              <a:t>agend</a:t>
            </a:r>
            <a:r>
              <a:rPr lang="ro-RO" sz="2200" dirty="0" smtClean="0"/>
              <a:t>ă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err="1" smtClean="0"/>
              <a:t>Notific</a:t>
            </a:r>
            <a:r>
              <a:rPr lang="ro-RO" sz="2200" dirty="0" smtClean="0"/>
              <a:t>ă</a:t>
            </a:r>
            <a:r>
              <a:rPr lang="en-US" sz="2200" dirty="0" err="1" smtClean="0"/>
              <a:t>ri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smtClean="0"/>
              <a:t>Op</a:t>
            </a:r>
            <a:r>
              <a:rPr lang="ro-RO" sz="2200" dirty="0" smtClean="0"/>
              <a:t>ț</a:t>
            </a:r>
            <a:r>
              <a:rPr lang="en-US" sz="2200" dirty="0" err="1" smtClean="0"/>
              <a:t>iunea</a:t>
            </a:r>
            <a:r>
              <a:rPr lang="en-US" sz="2200" dirty="0" smtClean="0"/>
              <a:t> de </a:t>
            </a:r>
            <a:r>
              <a:rPr lang="en-US" sz="2200" dirty="0" err="1" smtClean="0"/>
              <a:t>repeta</a:t>
            </a:r>
            <a:r>
              <a:rPr lang="ro-RO" sz="2200" dirty="0" smtClean="0"/>
              <a:t>re a</a:t>
            </a:r>
            <a:r>
              <a:rPr lang="en-US" sz="2200" dirty="0" smtClean="0"/>
              <a:t> un</a:t>
            </a:r>
            <a:r>
              <a:rPr lang="ro-RO" sz="2200" dirty="0" smtClean="0"/>
              <a:t>ui</a:t>
            </a:r>
            <a:r>
              <a:rPr lang="en-US" sz="2200" dirty="0" smtClean="0"/>
              <a:t> </a:t>
            </a:r>
            <a:r>
              <a:rPr lang="en-US" sz="2200" dirty="0" err="1" smtClean="0"/>
              <a:t>eveniment</a:t>
            </a:r>
            <a:r>
              <a:rPr lang="en-US" sz="2200" dirty="0" smtClean="0"/>
              <a:t> la un </a:t>
            </a:r>
            <a:r>
              <a:rPr lang="en-US" sz="2200" dirty="0" err="1" smtClean="0"/>
              <a:t>anumit</a:t>
            </a:r>
            <a:r>
              <a:rPr lang="en-US" sz="2200" dirty="0" smtClean="0"/>
              <a:t> interval de </a:t>
            </a:r>
            <a:r>
              <a:rPr lang="en-US" sz="2200" dirty="0" err="1" smtClean="0"/>
              <a:t>timp</a:t>
            </a:r>
            <a:endParaRPr lang="en-US" sz="2200" dirty="0" smtClean="0"/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lang="en-US" sz="2200" dirty="0" err="1" smtClean="0"/>
              <a:t>Sincronizarea</a:t>
            </a:r>
            <a:r>
              <a:rPr lang="en-US" sz="2200" dirty="0" smtClean="0"/>
              <a:t> cu Google Calendar </a:t>
            </a:r>
            <a:r>
              <a:rPr lang="en-US" sz="2200" dirty="0" err="1" smtClean="0"/>
              <a:t>sau</a:t>
            </a:r>
            <a:r>
              <a:rPr lang="en-US" sz="2200" dirty="0" smtClean="0"/>
              <a:t> </a:t>
            </a:r>
            <a:r>
              <a:rPr lang="en-US" sz="2200" dirty="0" err="1" smtClean="0"/>
              <a:t>alte</a:t>
            </a:r>
            <a:r>
              <a:rPr lang="en-US" sz="2200" dirty="0" smtClean="0"/>
              <a:t> </a:t>
            </a:r>
            <a:r>
              <a:rPr lang="en-US" sz="2200" dirty="0" err="1" smtClean="0"/>
              <a:t>aplica</a:t>
            </a:r>
            <a:r>
              <a:rPr lang="ro-RO" sz="2200" dirty="0" smtClean="0"/>
              <a:t>ț</a:t>
            </a:r>
            <a:r>
              <a:rPr lang="en-US" sz="2200" dirty="0" smtClean="0"/>
              <a:t>ii calendar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5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3"/>
            <a:ext cx="9418320" cy="2091823"/>
          </a:xfrm>
        </p:spPr>
        <p:txBody>
          <a:bodyPr/>
          <a:lstStyle/>
          <a:p>
            <a:pPr algn="ctr"/>
            <a:r>
              <a:rPr lang="ro-RO" dirty="0" smtClean="0"/>
              <a:t>Vă </a:t>
            </a:r>
            <a:r>
              <a:rPr lang="en-US" dirty="0" err="1" smtClean="0"/>
              <a:t>mul</a:t>
            </a:r>
            <a:r>
              <a:rPr lang="ro-RO" dirty="0" smtClean="0"/>
              <a:t>ț</a:t>
            </a:r>
            <a:r>
              <a:rPr lang="en-US" dirty="0" err="1" smtClean="0"/>
              <a:t>umesc</a:t>
            </a:r>
            <a:r>
              <a:rPr lang="en-US" dirty="0" smtClean="0"/>
              <a:t> p</a:t>
            </a:r>
            <a:r>
              <a:rPr lang="ro-RO" dirty="0" smtClean="0"/>
              <a:t>en</a:t>
            </a:r>
            <a:r>
              <a:rPr lang="en-US" dirty="0" smtClean="0"/>
              <a:t>t</a:t>
            </a:r>
            <a:r>
              <a:rPr lang="ro-RO" dirty="0" err="1" smtClean="0"/>
              <a:t>ru</a:t>
            </a:r>
            <a:r>
              <a:rPr lang="en-US" dirty="0" smtClean="0"/>
              <a:t> </a:t>
            </a:r>
            <a:r>
              <a:rPr lang="en-US" dirty="0" err="1" smtClean="0"/>
              <a:t>aten</a:t>
            </a:r>
            <a:r>
              <a:rPr lang="ro-RO" dirty="0" smtClean="0"/>
              <a:t>ț</a:t>
            </a:r>
            <a:r>
              <a:rPr lang="en-US" dirty="0" err="1" smtClean="0"/>
              <a:t>ie</a:t>
            </a:r>
            <a:r>
              <a:rPr lang="ro-RO" dirty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787" y="2850776"/>
            <a:ext cx="6409535" cy="361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8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Cuprins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433918"/>
            <a:ext cx="8595360" cy="3746219"/>
          </a:xfrm>
        </p:spPr>
        <p:txBody>
          <a:bodyPr>
            <a:normAutofit/>
          </a:bodyPr>
          <a:lstStyle/>
          <a:p>
            <a:r>
              <a:rPr lang="ro-RO" sz="2800" dirty="0" smtClean="0"/>
              <a:t>O</a:t>
            </a:r>
            <a:r>
              <a:rPr lang="en-US" sz="2800" dirty="0" err="1" smtClean="0"/>
              <a:t>rganizatoare</a:t>
            </a:r>
            <a:r>
              <a:rPr lang="en-US" sz="2800" dirty="0" smtClean="0"/>
              <a:t> </a:t>
            </a:r>
            <a:r>
              <a:rPr lang="en-US" sz="2800" dirty="0" err="1" smtClean="0"/>
              <a:t>personale</a:t>
            </a:r>
            <a:endParaRPr lang="ro-RO" sz="2800" dirty="0" smtClean="0"/>
          </a:p>
          <a:p>
            <a:r>
              <a:rPr lang="ro-RO" sz="2800" dirty="0" smtClean="0"/>
              <a:t>Platforma</a:t>
            </a:r>
            <a:r>
              <a:rPr lang="en-US" sz="2800" dirty="0" smtClean="0"/>
              <a:t> </a:t>
            </a:r>
            <a:r>
              <a:rPr lang="en-US" sz="2800" dirty="0" err="1" smtClean="0"/>
              <a:t>XWiki</a:t>
            </a:r>
            <a:endParaRPr lang="en-US" sz="2800" dirty="0" smtClean="0"/>
          </a:p>
          <a:p>
            <a:r>
              <a:rPr lang="ro-RO" sz="2800" dirty="0" smtClean="0"/>
              <a:t>Tehnologii</a:t>
            </a:r>
          </a:p>
          <a:p>
            <a:r>
              <a:rPr lang="en-US" sz="2800" dirty="0" smtClean="0"/>
              <a:t>DEMO</a:t>
            </a:r>
          </a:p>
          <a:p>
            <a:r>
              <a:rPr lang="en-US" sz="2800" dirty="0" err="1" smtClean="0"/>
              <a:t>Avantajele</a:t>
            </a:r>
            <a:r>
              <a:rPr lang="en-US" sz="2800" dirty="0" smtClean="0"/>
              <a:t> </a:t>
            </a:r>
            <a:r>
              <a:rPr lang="ro-RO" sz="2800" dirty="0" smtClean="0"/>
              <a:t>aplicației</a:t>
            </a:r>
            <a:endParaRPr lang="en-US" sz="2800" dirty="0"/>
          </a:p>
          <a:p>
            <a:r>
              <a:rPr lang="en-US" sz="2800" dirty="0" err="1"/>
              <a:t>Direc</a:t>
            </a:r>
            <a:r>
              <a:rPr lang="ro-RO" sz="2800" dirty="0"/>
              <a:t>ț</a:t>
            </a:r>
            <a:r>
              <a:rPr lang="en-US" sz="2800" dirty="0"/>
              <a:t>ii de </a:t>
            </a:r>
            <a:r>
              <a:rPr lang="en-US" sz="2800" dirty="0" err="1" smtClean="0"/>
              <a:t>viitor</a:t>
            </a:r>
            <a:endParaRPr lang="en-US" sz="2800" dirty="0" smtClean="0"/>
          </a:p>
          <a:p>
            <a:pPr marL="457200" lvl="1" indent="0">
              <a:buNone/>
            </a:pP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9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088492"/>
          </a:xfrm>
        </p:spPr>
        <p:txBody>
          <a:bodyPr/>
          <a:lstStyle/>
          <a:p>
            <a:r>
              <a:rPr lang="en-US" dirty="0" err="1"/>
              <a:t>O</a:t>
            </a:r>
            <a:r>
              <a:rPr lang="en-US" dirty="0" err="1" smtClean="0"/>
              <a:t>rganizator</a:t>
            </a:r>
            <a:r>
              <a:rPr lang="en-US" dirty="0" smtClean="0"/>
              <a:t> personal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12693" y="2030506"/>
            <a:ext cx="5620871" cy="4450976"/>
          </a:xfrm>
        </p:spPr>
        <p:txBody>
          <a:bodyPr>
            <a:noAutofit/>
          </a:bodyPr>
          <a:lstStyle/>
          <a:p>
            <a:pPr algn="just"/>
            <a:r>
              <a:rPr lang="en-US" sz="2400" dirty="0" err="1" smtClean="0"/>
              <a:t>Defini</a:t>
            </a:r>
            <a:r>
              <a:rPr lang="ro-RO" sz="2400" dirty="0" smtClean="0"/>
              <a:t>ție</a:t>
            </a:r>
            <a:r>
              <a:rPr lang="en-US" sz="2400" dirty="0" smtClean="0"/>
              <a:t> </a:t>
            </a:r>
            <a:r>
              <a:rPr lang="ro-RO" dirty="0" smtClean="0"/>
              <a:t> </a:t>
            </a:r>
            <a:endParaRPr lang="en-US" dirty="0" smtClean="0"/>
          </a:p>
          <a:p>
            <a:pPr lvl="1" algn="just"/>
            <a:r>
              <a:rPr lang="en-US" dirty="0" smtClean="0"/>
              <a:t>Un </a:t>
            </a:r>
            <a:r>
              <a:rPr lang="ro-RO" dirty="0" smtClean="0"/>
              <a:t>instrument </a:t>
            </a:r>
            <a:r>
              <a:rPr lang="ro-RO" dirty="0"/>
              <a:t>care </a:t>
            </a:r>
            <a:r>
              <a:rPr lang="en-US" dirty="0" smtClean="0"/>
              <a:t>ne</a:t>
            </a:r>
            <a:r>
              <a:rPr lang="ro-RO" dirty="0" smtClean="0"/>
              <a:t> ajută </a:t>
            </a:r>
            <a:r>
              <a:rPr lang="ro-RO" dirty="0"/>
              <a:t>să </a:t>
            </a:r>
            <a:r>
              <a:rPr lang="ro-RO" dirty="0" smtClean="0"/>
              <a:t>ținem </a:t>
            </a:r>
            <a:r>
              <a:rPr lang="ro-RO" dirty="0"/>
              <a:t>socoteala logică a </a:t>
            </a:r>
            <a:r>
              <a:rPr lang="ro-RO" dirty="0" smtClean="0"/>
              <a:t>zilelor</a:t>
            </a:r>
            <a:r>
              <a:rPr lang="ro-RO" dirty="0"/>
              <a:t> </a:t>
            </a:r>
            <a:r>
              <a:rPr lang="ro-RO" dirty="0" smtClean="0"/>
              <a:t>și evenimentelor.</a:t>
            </a:r>
          </a:p>
          <a:p>
            <a:pPr algn="just"/>
            <a:r>
              <a:rPr lang="ro-RO" sz="2400" dirty="0" smtClean="0"/>
              <a:t>Scurt istoric</a:t>
            </a:r>
            <a:r>
              <a:rPr lang="en-US" sz="2400" dirty="0" smtClean="0"/>
              <a:t>: </a:t>
            </a:r>
            <a:endParaRPr lang="ro-RO" dirty="0" smtClean="0"/>
          </a:p>
          <a:p>
            <a:pPr lvl="1" algn="just"/>
            <a:r>
              <a:rPr lang="ro-RO" dirty="0" smtClean="0"/>
              <a:t>Că</a:t>
            </a:r>
            <a:r>
              <a:rPr lang="en-US" dirty="0" err="1" smtClean="0"/>
              <a:t>rticic</a:t>
            </a:r>
            <a:r>
              <a:rPr lang="ro-RO" dirty="0" smtClean="0"/>
              <a:t>ă</a:t>
            </a:r>
            <a:r>
              <a:rPr lang="en-US" dirty="0" smtClean="0"/>
              <a:t> </a:t>
            </a:r>
            <a:r>
              <a:rPr lang="en-US" dirty="0" err="1" smtClean="0"/>
              <a:t>legat</a:t>
            </a:r>
            <a:r>
              <a:rPr lang="ro-RO" dirty="0" smtClean="0"/>
              <a:t>ă</a:t>
            </a:r>
            <a:r>
              <a:rPr lang="en-US" dirty="0" smtClean="0"/>
              <a:t> cu arc </a:t>
            </a:r>
            <a:r>
              <a:rPr lang="ro-RO" dirty="0" smtClean="0"/>
              <a:t>           </a:t>
            </a:r>
            <a:r>
              <a:rPr lang="it-IT" dirty="0" smtClean="0"/>
              <a:t>dispozitive </a:t>
            </a:r>
            <a:r>
              <a:rPr lang="it-IT" dirty="0"/>
              <a:t>electronice precum asistenți personali digitali (PDA), diferite sisteme de gestionare a informațiilor personale și organizatori personali online</a:t>
            </a:r>
            <a:endParaRPr lang="ro-RO" dirty="0" smtClean="0"/>
          </a:p>
          <a:p>
            <a:pPr algn="just"/>
            <a:r>
              <a:rPr lang="ro-RO" sz="2400" dirty="0" smtClean="0"/>
              <a:t>Necesitate</a:t>
            </a:r>
          </a:p>
          <a:p>
            <a:pPr lvl="1" algn="just"/>
            <a:r>
              <a:rPr lang="ro-RO" dirty="0"/>
              <a:t>O</a:t>
            </a:r>
            <a:r>
              <a:rPr lang="ro-RO" dirty="0" smtClean="0"/>
              <a:t> </a:t>
            </a:r>
            <a:r>
              <a:rPr lang="ro-RO" dirty="0"/>
              <a:t>soluție </a:t>
            </a:r>
            <a:r>
              <a:rPr lang="ro-RO" dirty="0" smtClean="0"/>
              <a:t>practică, rapidă și eficientă pentru organizarea vieții cotidiene aglomerate</a:t>
            </a:r>
            <a:endParaRPr lang="ro-RO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506" y="2313493"/>
            <a:ext cx="4425691" cy="283165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3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442449" y="3657600"/>
            <a:ext cx="645458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1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Calendare electronice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261872" y="2939711"/>
            <a:ext cx="4480560" cy="2624616"/>
          </a:xfrm>
        </p:spPr>
        <p:txBody>
          <a:bodyPr>
            <a:normAutofit/>
          </a:bodyPr>
          <a:lstStyle/>
          <a:p>
            <a:r>
              <a:rPr lang="ro-RO" sz="3200" dirty="0" smtClean="0"/>
              <a:t>Google Calendar</a:t>
            </a:r>
          </a:p>
          <a:p>
            <a:r>
              <a:rPr lang="ro-RO" sz="3200" dirty="0" smtClean="0"/>
              <a:t>Calendar (Apple)</a:t>
            </a:r>
          </a:p>
          <a:p>
            <a:r>
              <a:rPr lang="ro-RO" sz="3200" dirty="0" smtClean="0"/>
              <a:t>Windows Calendar</a:t>
            </a:r>
          </a:p>
          <a:p>
            <a:r>
              <a:rPr lang="ro-RO" sz="3200" dirty="0" smtClean="0"/>
              <a:t>Outlook Calendar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4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32" y="2297489"/>
            <a:ext cx="5212080" cy="3909060"/>
          </a:xfrm>
        </p:spPr>
      </p:pic>
    </p:spTree>
    <p:extLst>
      <p:ext uri="{BB962C8B-B14F-4D97-AF65-F5344CB8AC3E}">
        <p14:creationId xmlns:p14="http://schemas.microsoft.com/office/powerpoint/2010/main" val="218154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Google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16" y="2216244"/>
            <a:ext cx="5365376" cy="3353359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341633" y="2635623"/>
            <a:ext cx="4480560" cy="2514600"/>
          </a:xfrm>
        </p:spPr>
        <p:txBody>
          <a:bodyPr/>
          <a:lstStyle/>
          <a:p>
            <a:pPr algn="just"/>
            <a:r>
              <a:rPr lang="ro-RO" dirty="0" smtClean="0"/>
              <a:t>A fost dezvoltat de Google pentru gestionarea activităților zilnice.</a:t>
            </a:r>
          </a:p>
          <a:p>
            <a:pPr algn="just"/>
            <a:r>
              <a:rPr lang="ro-RO" dirty="0" smtClean="0"/>
              <a:t>A adăugat funcționalități care se bazează pe învățare automată:</a:t>
            </a:r>
          </a:p>
          <a:p>
            <a:pPr lvl="1" algn="just"/>
            <a:r>
              <a:rPr lang="ro-RO" dirty="0" err="1" smtClean="0"/>
              <a:t>Events</a:t>
            </a:r>
            <a:r>
              <a:rPr lang="ro-RO" dirty="0" smtClean="0"/>
              <a:t> </a:t>
            </a:r>
            <a:r>
              <a:rPr lang="ro-RO" dirty="0" err="1" smtClean="0"/>
              <a:t>from</a:t>
            </a:r>
            <a:r>
              <a:rPr lang="ro-RO" dirty="0" smtClean="0"/>
              <a:t> </a:t>
            </a:r>
            <a:r>
              <a:rPr lang="ro-RO" dirty="0" err="1" smtClean="0"/>
              <a:t>Gmail</a:t>
            </a:r>
            <a:endParaRPr lang="ro-RO" dirty="0" smtClean="0"/>
          </a:p>
          <a:p>
            <a:pPr lvl="1" algn="just"/>
            <a:r>
              <a:rPr lang="ro-RO" dirty="0" err="1" smtClean="0"/>
              <a:t>Reminders</a:t>
            </a:r>
            <a:endParaRPr lang="ro-RO" dirty="0" smtClean="0"/>
          </a:p>
          <a:p>
            <a:pPr lvl="1" algn="just"/>
            <a:r>
              <a:rPr lang="ro-RO" dirty="0" err="1" smtClean="0"/>
              <a:t>Smart</a:t>
            </a:r>
            <a:r>
              <a:rPr lang="ro-RO" dirty="0" smtClean="0"/>
              <a:t> </a:t>
            </a:r>
            <a:r>
              <a:rPr lang="ro-RO" dirty="0" err="1" smtClean="0"/>
              <a:t>Suggestions</a:t>
            </a:r>
            <a:endParaRPr lang="ro-RO" dirty="0" smtClean="0"/>
          </a:p>
          <a:p>
            <a:pPr lvl="1" algn="just"/>
            <a:r>
              <a:rPr lang="ro-RO" dirty="0" err="1" smtClean="0"/>
              <a:t>Goals</a:t>
            </a:r>
            <a:endParaRPr lang="ro-RO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174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Calendar (Apple)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605" y="2393577"/>
            <a:ext cx="5315907" cy="303960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976256" y="2501439"/>
            <a:ext cx="4662349" cy="2823883"/>
          </a:xfrm>
        </p:spPr>
        <p:txBody>
          <a:bodyPr/>
          <a:lstStyle/>
          <a:p>
            <a:pPr algn="just"/>
            <a:r>
              <a:rPr lang="ro-RO" dirty="0" smtClean="0"/>
              <a:t>Realizat de Apple Inc.</a:t>
            </a:r>
          </a:p>
          <a:p>
            <a:pPr algn="just"/>
            <a:r>
              <a:rPr lang="ro-RO" dirty="0" err="1" smtClean="0"/>
              <a:t>Indentifică</a:t>
            </a:r>
            <a:r>
              <a:rPr lang="ro-RO" dirty="0" smtClean="0"/>
              <a:t> repede conflicte între evenimente și timpul liber.</a:t>
            </a:r>
          </a:p>
          <a:p>
            <a:pPr algn="just"/>
            <a:r>
              <a:rPr lang="ro-RO" dirty="0" smtClean="0"/>
              <a:t>Oferă o copie de rezervă a calendarelor, utilizând serviciul </a:t>
            </a:r>
            <a:r>
              <a:rPr lang="ro-RO" dirty="0" err="1" smtClean="0"/>
              <a:t>iCloud</a:t>
            </a:r>
            <a:r>
              <a:rPr lang="ro-RO" dirty="0" smtClean="0"/>
              <a:t>.</a:t>
            </a:r>
          </a:p>
          <a:p>
            <a:pPr algn="just"/>
            <a:r>
              <a:rPr lang="ro-RO" dirty="0" smtClean="0"/>
              <a:t>Se poate sincroniza cu alte calendare (Google Calendar).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0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Windows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4" y="2353235"/>
            <a:ext cx="5668997" cy="3187253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6473952" y="2756796"/>
            <a:ext cx="4480560" cy="2380129"/>
          </a:xfrm>
        </p:spPr>
        <p:txBody>
          <a:bodyPr/>
          <a:lstStyle/>
          <a:p>
            <a:r>
              <a:rPr lang="ro-RO" dirty="0" smtClean="0"/>
              <a:t>Serviciu oferit de Microsoft, inclus în sistemele de operare Windows.</a:t>
            </a:r>
          </a:p>
          <a:p>
            <a:r>
              <a:rPr lang="ro-RO" dirty="0" smtClean="0"/>
              <a:t>Suportă vizualizarea pe mai multe ferestre pentru afișarea și editarea evenimentelor.</a:t>
            </a:r>
          </a:p>
          <a:p>
            <a:r>
              <a:rPr lang="ro-RO" dirty="0" smtClean="0"/>
              <a:t>Evenimentele pot fi rearanjate prin drag </a:t>
            </a:r>
            <a:r>
              <a:rPr lang="ro-RO" dirty="0" err="1" smtClean="0"/>
              <a:t>and</a:t>
            </a:r>
            <a:r>
              <a:rPr lang="ro-RO" dirty="0" smtClean="0"/>
              <a:t> </a:t>
            </a:r>
            <a:r>
              <a:rPr lang="ro-RO" dirty="0" err="1" smtClean="0"/>
              <a:t>drop</a:t>
            </a:r>
            <a:r>
              <a:rPr lang="ro-RO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46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smtClean="0"/>
              <a:t>Outlook Calendar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787" y="2374820"/>
            <a:ext cx="5185725" cy="2714347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68681" y="2783974"/>
            <a:ext cx="4429460" cy="1896037"/>
          </a:xfrm>
        </p:spPr>
        <p:txBody>
          <a:bodyPr/>
          <a:lstStyle/>
          <a:p>
            <a:pPr algn="just"/>
            <a:r>
              <a:rPr lang="ro-RO" dirty="0" smtClean="0"/>
              <a:t>Oferit de Microsoft prin pachetul Office.</a:t>
            </a:r>
          </a:p>
          <a:p>
            <a:pPr algn="just"/>
            <a:r>
              <a:rPr lang="ro-RO" dirty="0" smtClean="0"/>
              <a:t>Dispune de o listă de activități (</a:t>
            </a:r>
            <a:r>
              <a:rPr lang="ro-RO" dirty="0" err="1" smtClean="0"/>
              <a:t>To</a:t>
            </a:r>
            <a:r>
              <a:rPr lang="ro-RO" dirty="0" smtClean="0"/>
              <a:t>-do </a:t>
            </a:r>
            <a:r>
              <a:rPr lang="ro-RO" dirty="0" err="1" smtClean="0"/>
              <a:t>list</a:t>
            </a:r>
            <a:r>
              <a:rPr lang="ro-RO" dirty="0" smtClean="0"/>
              <a:t>) pentru ca utilizatorii să poată urmări sarcinile care trebuie îndeplinite.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669664"/>
          </a:xfrm>
        </p:spPr>
        <p:txBody>
          <a:bodyPr>
            <a:normAutofit fontScale="90000"/>
          </a:bodyPr>
          <a:lstStyle/>
          <a:p>
            <a:r>
              <a:rPr lang="ro-RO" dirty="0" smtClean="0"/>
              <a:t>Platforma </a:t>
            </a:r>
            <a:r>
              <a:rPr lang="en-US" dirty="0" err="1" smtClean="0"/>
              <a:t>XWiki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38728"/>
            <a:ext cx="9692640" cy="2128153"/>
          </a:xfrm>
        </p:spPr>
        <p:txBody>
          <a:bodyPr>
            <a:normAutofit lnSpcReduction="10000"/>
          </a:bodyPr>
          <a:lstStyle/>
          <a:p>
            <a:pPr algn="just"/>
            <a:r>
              <a:rPr lang="ro-RO" sz="2400" dirty="0" smtClean="0"/>
              <a:t>Ce este </a:t>
            </a:r>
            <a:r>
              <a:rPr lang="ro-RO" sz="2400" dirty="0" err="1" smtClean="0"/>
              <a:t>XWiki</a:t>
            </a:r>
            <a:r>
              <a:rPr lang="ro-RO" sz="2400" dirty="0" smtClean="0"/>
              <a:t>?</a:t>
            </a:r>
            <a:r>
              <a:rPr lang="ro-RO" sz="2400" dirty="0"/>
              <a:t> </a:t>
            </a:r>
            <a:endParaRPr lang="en-US" sz="2400" dirty="0" smtClean="0"/>
          </a:p>
          <a:p>
            <a:pPr marL="0" indent="0" algn="just">
              <a:buNone/>
            </a:pPr>
            <a:endParaRPr lang="en-US" sz="2400" dirty="0" smtClean="0"/>
          </a:p>
          <a:p>
            <a:pPr marL="0" indent="0" algn="just">
              <a:buNone/>
            </a:pPr>
            <a:r>
              <a:rPr lang="en-US" sz="2400" dirty="0" smtClean="0"/>
              <a:t>O</a:t>
            </a:r>
            <a:r>
              <a:rPr lang="ro-RO" sz="2400" dirty="0" smtClean="0"/>
              <a:t> </a:t>
            </a:r>
            <a:r>
              <a:rPr lang="ro-RO" sz="2400" dirty="0"/>
              <a:t>platformă de execuție ce are ca scop dezvoltarea </a:t>
            </a:r>
            <a:r>
              <a:rPr lang="ro-RO" sz="2400" dirty="0" err="1"/>
              <a:t>colaborativă</a:t>
            </a:r>
            <a:r>
              <a:rPr lang="ro-RO" sz="2400" dirty="0"/>
              <a:t> a aplicațiilor web</a:t>
            </a:r>
            <a:r>
              <a:rPr lang="ro-RO" sz="2400" dirty="0" smtClean="0"/>
              <a:t>. Pe această platformă, utilizatorii pot vedea și modifica conținutul paginilor cu ușurință.</a:t>
            </a:r>
          </a:p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D01F1AA-805B-4AEC-B123-795A79BACC0B}" type="slidenum">
              <a:rPr lang="en-US" smtClean="0"/>
              <a:t>9</a:t>
            </a:fld>
            <a:endParaRPr lang="en-US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432" y="4282576"/>
            <a:ext cx="5212080" cy="2088914"/>
          </a:xfrm>
        </p:spPr>
      </p:pic>
    </p:spTree>
    <p:extLst>
      <p:ext uri="{BB962C8B-B14F-4D97-AF65-F5344CB8AC3E}">
        <p14:creationId xmlns:p14="http://schemas.microsoft.com/office/powerpoint/2010/main" val="117328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548</TotalTime>
  <Words>461</Words>
  <Application>Microsoft Office PowerPoint</Application>
  <PresentationFormat>Widescreen</PresentationFormat>
  <Paragraphs>92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Schoolbook</vt:lpstr>
      <vt:lpstr>Wingdings 2</vt:lpstr>
      <vt:lpstr>View</vt:lpstr>
      <vt:lpstr>XWiki Calendar – organizator personal pentru platforma XWiki  LUCRARE DE LICENȚĂ</vt:lpstr>
      <vt:lpstr>Cuprins</vt:lpstr>
      <vt:lpstr>Organizator personal</vt:lpstr>
      <vt:lpstr>Calendare electronice</vt:lpstr>
      <vt:lpstr>Google Calendar</vt:lpstr>
      <vt:lpstr>Calendar (Apple)</vt:lpstr>
      <vt:lpstr>Windows Calendar</vt:lpstr>
      <vt:lpstr>Outlook Calendar</vt:lpstr>
      <vt:lpstr>Platforma XWiki</vt:lpstr>
      <vt:lpstr>Platforma XWiki</vt:lpstr>
      <vt:lpstr>Tehnologiile folosite</vt:lpstr>
      <vt:lpstr>DEMO</vt:lpstr>
      <vt:lpstr>Avantajele folosirii acestei aplicații</vt:lpstr>
      <vt:lpstr>Direcții de viitor</vt:lpstr>
      <vt:lpstr>Vă mulțumesc pentru atenție!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Xwiki Calendar - organizator personal pentru platform XWiki</dc:title>
  <dc:creator>cc</dc:creator>
  <cp:lastModifiedBy>cc</cp:lastModifiedBy>
  <cp:revision>46</cp:revision>
  <dcterms:created xsi:type="dcterms:W3CDTF">2017-06-30T13:14:57Z</dcterms:created>
  <dcterms:modified xsi:type="dcterms:W3CDTF">2017-07-02T21:28:18Z</dcterms:modified>
</cp:coreProperties>
</file>

<file path=docProps/thumbnail.jpeg>
</file>